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53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3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3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0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2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2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4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1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6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7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5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C9638-5E41-4C27-B386-893AE44AB4E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3713B-6B13-493F-B6CE-5C3FCD6D4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temp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1390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temp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</dc:title>
  <dc:creator>user</dc:creator>
  <cp:lastModifiedBy>user</cp:lastModifiedBy>
  <cp:revision>1</cp:revision>
  <dcterms:created xsi:type="dcterms:W3CDTF">2014-09-04T14:08:22Z</dcterms:created>
  <dcterms:modified xsi:type="dcterms:W3CDTF">2014-09-04T14:08:32Z</dcterms:modified>
</cp:coreProperties>
</file>